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Tomorrow" panose="020B0604020202020204" charset="0"/>
      <p:regular r:id="rId10"/>
    </p:embeddedFont>
    <p:embeddedFont>
      <p:font typeface="Tomorrow Semi Bold" panose="020B0604020202020204" charset="0"/>
      <p:regular r:id="rId1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1099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D1D1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D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22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Desvendando a Programação: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799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Seu Primeiro Passo no Mundo Tech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483762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Olá a todas! Meu nome é Marcelo, sou desenvolvedor full stack há 15 anos. Formado em Análise e Desenvolvimento de Sistemas e pós-graduado em Sistemas Web.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618148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Atualmente, trabalho na Prodabel, utilizando tecnologias como Delphi, PHP, Laravel, JavaScript, Vue.js, Postgres e SQL Server.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620792"/>
            <a:ext cx="12555855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Sua Jornada no Mundo Tech Começa Agora!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90218" y="1777841"/>
            <a:ext cx="13049964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Neste curso, vamos explorar o fantástico mundo da tecnologia. Com um formato conciso, ele será: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0218" y="2731532"/>
            <a:ext cx="6412111" cy="1669732"/>
          </a:xfrm>
          <a:prstGeom prst="roundRect">
            <a:avLst>
              <a:gd name="adj" fmla="val 8762"/>
            </a:avLst>
          </a:prstGeom>
          <a:solidFill>
            <a:srgbClr val="1D1D1B"/>
          </a:solidFill>
          <a:ln/>
        </p:spPr>
      </p:sp>
      <p:sp>
        <p:nvSpPr>
          <p:cNvPr id="5" name="Shape 3"/>
          <p:cNvSpPr/>
          <p:nvPr/>
        </p:nvSpPr>
        <p:spPr>
          <a:xfrm>
            <a:off x="790218" y="2701052"/>
            <a:ext cx="6412111" cy="121920"/>
          </a:xfrm>
          <a:prstGeom prst="roundRect">
            <a:avLst>
              <a:gd name="adj" fmla="val 27778"/>
            </a:avLst>
          </a:prstGeom>
          <a:solidFill>
            <a:srgbClr val="E1E1DF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2392918"/>
            <a:ext cx="677347" cy="677347"/>
          </a:xfrm>
          <a:prstGeom prst="roundRect">
            <a:avLst>
              <a:gd name="adj" fmla="val 134997"/>
            </a:avLst>
          </a:prstGeom>
          <a:solidFill>
            <a:srgbClr val="E1E1DF"/>
          </a:solidFill>
          <a:ln/>
        </p:spPr>
      </p:sp>
      <p:sp>
        <p:nvSpPr>
          <p:cNvPr id="7" name="Text 5"/>
          <p:cNvSpPr/>
          <p:nvPr/>
        </p:nvSpPr>
        <p:spPr>
          <a:xfrm>
            <a:off x="3860780" y="2562225"/>
            <a:ext cx="270867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46440" y="3295888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Introdutório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46440" y="3783925"/>
            <a:ext cx="5899666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Para vocês darem os primeiros passos.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071" y="2731532"/>
            <a:ext cx="6412111" cy="1669732"/>
          </a:xfrm>
          <a:prstGeom prst="roundRect">
            <a:avLst>
              <a:gd name="adj" fmla="val 8762"/>
            </a:avLst>
          </a:prstGeom>
          <a:solidFill>
            <a:srgbClr val="1D1D1B"/>
          </a:solidFill>
          <a:ln/>
        </p:spPr>
      </p:sp>
      <p:sp>
        <p:nvSpPr>
          <p:cNvPr id="11" name="Shape 9"/>
          <p:cNvSpPr/>
          <p:nvPr/>
        </p:nvSpPr>
        <p:spPr>
          <a:xfrm>
            <a:off x="7428071" y="2701052"/>
            <a:ext cx="6412111" cy="121920"/>
          </a:xfrm>
          <a:prstGeom prst="roundRect">
            <a:avLst>
              <a:gd name="adj" fmla="val 27778"/>
            </a:avLst>
          </a:prstGeom>
          <a:solidFill>
            <a:srgbClr val="E1E1DF"/>
          </a:solidFill>
          <a:ln/>
        </p:spPr>
      </p:sp>
      <p:sp>
        <p:nvSpPr>
          <p:cNvPr id="12" name="Shape 10"/>
          <p:cNvSpPr/>
          <p:nvPr/>
        </p:nvSpPr>
        <p:spPr>
          <a:xfrm>
            <a:off x="10295394" y="2392918"/>
            <a:ext cx="677347" cy="677347"/>
          </a:xfrm>
          <a:prstGeom prst="roundRect">
            <a:avLst>
              <a:gd name="adj" fmla="val 134997"/>
            </a:avLst>
          </a:prstGeom>
          <a:solidFill>
            <a:srgbClr val="E1E1DF"/>
          </a:solidFill>
          <a:ln/>
        </p:spPr>
      </p:sp>
      <p:sp>
        <p:nvSpPr>
          <p:cNvPr id="13" name="Text 11"/>
          <p:cNvSpPr/>
          <p:nvPr/>
        </p:nvSpPr>
        <p:spPr>
          <a:xfrm>
            <a:off x="10498634" y="2562225"/>
            <a:ext cx="270867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684294" y="3295888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Prático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84294" y="3783925"/>
            <a:ext cx="5899666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Foco em colocar a mão na massa.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0218" y="4965621"/>
            <a:ext cx="6412111" cy="1669732"/>
          </a:xfrm>
          <a:prstGeom prst="roundRect">
            <a:avLst>
              <a:gd name="adj" fmla="val 8762"/>
            </a:avLst>
          </a:prstGeom>
          <a:solidFill>
            <a:srgbClr val="1D1D1B"/>
          </a:solidFill>
          <a:ln/>
        </p:spPr>
      </p:sp>
      <p:sp>
        <p:nvSpPr>
          <p:cNvPr id="17" name="Shape 15"/>
          <p:cNvSpPr/>
          <p:nvPr/>
        </p:nvSpPr>
        <p:spPr>
          <a:xfrm>
            <a:off x="790218" y="4935141"/>
            <a:ext cx="6412111" cy="121920"/>
          </a:xfrm>
          <a:prstGeom prst="roundRect">
            <a:avLst>
              <a:gd name="adj" fmla="val 27778"/>
            </a:avLst>
          </a:prstGeom>
          <a:solidFill>
            <a:srgbClr val="E1E1DF"/>
          </a:solidFill>
          <a:ln/>
        </p:spPr>
      </p:sp>
      <p:sp>
        <p:nvSpPr>
          <p:cNvPr id="18" name="Shape 16"/>
          <p:cNvSpPr/>
          <p:nvPr/>
        </p:nvSpPr>
        <p:spPr>
          <a:xfrm>
            <a:off x="3657540" y="4627007"/>
            <a:ext cx="677347" cy="677347"/>
          </a:xfrm>
          <a:prstGeom prst="roundRect">
            <a:avLst>
              <a:gd name="adj" fmla="val 134997"/>
            </a:avLst>
          </a:prstGeom>
          <a:solidFill>
            <a:srgbClr val="E1E1DF"/>
          </a:solidFill>
          <a:ln/>
        </p:spPr>
      </p:sp>
      <p:sp>
        <p:nvSpPr>
          <p:cNvPr id="19" name="Text 17"/>
          <p:cNvSpPr/>
          <p:nvPr/>
        </p:nvSpPr>
        <p:spPr>
          <a:xfrm>
            <a:off x="3860780" y="4796314"/>
            <a:ext cx="270867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1046440" y="5529977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Objetivo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1046440" y="6018014"/>
            <a:ext cx="5899666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Direto ao ponto, sem rodeios.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428071" y="4965621"/>
            <a:ext cx="6412111" cy="1669732"/>
          </a:xfrm>
          <a:prstGeom prst="roundRect">
            <a:avLst>
              <a:gd name="adj" fmla="val 8762"/>
            </a:avLst>
          </a:prstGeom>
          <a:solidFill>
            <a:srgbClr val="1D1D1B"/>
          </a:solidFill>
          <a:ln/>
        </p:spPr>
      </p:sp>
      <p:sp>
        <p:nvSpPr>
          <p:cNvPr id="23" name="Shape 21"/>
          <p:cNvSpPr/>
          <p:nvPr/>
        </p:nvSpPr>
        <p:spPr>
          <a:xfrm>
            <a:off x="7428071" y="4935141"/>
            <a:ext cx="6412111" cy="121920"/>
          </a:xfrm>
          <a:prstGeom prst="roundRect">
            <a:avLst>
              <a:gd name="adj" fmla="val 27778"/>
            </a:avLst>
          </a:prstGeom>
          <a:solidFill>
            <a:srgbClr val="E1E1DF"/>
          </a:solidFill>
          <a:ln/>
        </p:spPr>
      </p:sp>
      <p:sp>
        <p:nvSpPr>
          <p:cNvPr id="24" name="Shape 22"/>
          <p:cNvSpPr/>
          <p:nvPr/>
        </p:nvSpPr>
        <p:spPr>
          <a:xfrm>
            <a:off x="10295394" y="4627007"/>
            <a:ext cx="677347" cy="677347"/>
          </a:xfrm>
          <a:prstGeom prst="roundRect">
            <a:avLst>
              <a:gd name="adj" fmla="val 134997"/>
            </a:avLst>
          </a:prstGeom>
          <a:solidFill>
            <a:srgbClr val="E1E1DF"/>
          </a:solidFill>
          <a:ln/>
        </p:spPr>
      </p:sp>
      <p:sp>
        <p:nvSpPr>
          <p:cNvPr id="25" name="Text 23"/>
          <p:cNvSpPr/>
          <p:nvPr/>
        </p:nvSpPr>
        <p:spPr>
          <a:xfrm>
            <a:off x="10498634" y="4796314"/>
            <a:ext cx="270867" cy="338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7684294" y="5529977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Motivador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7684294" y="6018014"/>
            <a:ext cx="5899666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Para acender a paixão por tecnologia.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90218" y="6889313"/>
            <a:ext cx="13049964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Nosso foco não é formar desenvolvedoras full stack em 3 meses, mas sim despertar o interesse, construir uma base sólida e fornecer ferramentas para que continuem aprendendo!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5956"/>
            <a:ext cx="110243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Nossa Metodologia: Aprender Fazendo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983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Acreditamos que a melhor forma de aprender é praticando. Por isso, nosso curso será focado em: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716417"/>
            <a:ext cx="6407944" cy="2577108"/>
          </a:xfrm>
          <a:prstGeom prst="roundRect">
            <a:avLst>
              <a:gd name="adj" fmla="val 1320"/>
            </a:avLst>
          </a:prstGeom>
          <a:solidFill>
            <a:srgbClr val="3C3C3A"/>
          </a:solidFill>
          <a:ln/>
        </p:spPr>
      </p:sp>
      <p:sp>
        <p:nvSpPr>
          <p:cNvPr id="5" name="Shape 3"/>
          <p:cNvSpPr/>
          <p:nvPr/>
        </p:nvSpPr>
        <p:spPr>
          <a:xfrm>
            <a:off x="1020604" y="39432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1E1D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770" y="4092059"/>
            <a:ext cx="306110" cy="3826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0604" y="4850487"/>
            <a:ext cx="48640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Aulas Expositivas e 100% Práticas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5340906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Desde o primeiro dia, vocês terão "mão na massa".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548" y="3716417"/>
            <a:ext cx="6408063" cy="2577108"/>
          </a:xfrm>
          <a:prstGeom prst="roundRect">
            <a:avLst>
              <a:gd name="adj" fmla="val 1320"/>
            </a:avLst>
          </a:prstGeom>
          <a:solidFill>
            <a:srgbClr val="3C3C3A"/>
          </a:solidFill>
          <a:ln/>
        </p:spPr>
      </p:sp>
      <p:sp>
        <p:nvSpPr>
          <p:cNvPr id="10" name="Shape 7"/>
          <p:cNvSpPr/>
          <p:nvPr/>
        </p:nvSpPr>
        <p:spPr>
          <a:xfrm>
            <a:off x="7655362" y="39432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1E1D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2528" y="4092059"/>
            <a:ext cx="306110" cy="38266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55362" y="4850487"/>
            <a:ext cx="4209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Ênfase em Aprender Fazendo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7655362" y="5340906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 exemplos relevantes e um projeto que construirão ao longo do curso.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6969"/>
            <a:ext cx="88800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Por que este curso é diferente?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1998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Eu acredito que </a:t>
            </a:r>
            <a:r>
              <a:rPr lang="en-US" sz="1750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escrever código não é o ponto central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do aprendizado.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33951" y="3700939"/>
            <a:ext cx="3260050" cy="3695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"Mas como assim?" </a:t>
            </a:r>
            <a:r>
              <a:rPr lang="en-US" sz="2200" dirty="0">
                <a:solidFill>
                  <a:srgbClr val="00000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🤔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3700939"/>
            <a:ext cx="30480" cy="36957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32566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Hoje, qualquer código que imaginarmos já existe na internet, e as IAs geram sistemas completos a partir de prompts.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7199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mercado busca alguém capaz de: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2869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Resolver problemas reais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72915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Aplicar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pensamento lógico e raciocínio estruturado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53425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Identificar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dados de entrada e saída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97645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entregar soluções que agreguem valor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ao cliente.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03670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Claro que escrever código é importante, mas o mais importante é </a:t>
            </a:r>
            <a:r>
              <a:rPr lang="en-US" sz="1750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analisar e entender o problema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profundamente antes de escolher as ferramentas para criar a solução.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9780"/>
            <a:ext cx="69812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 Que Vamos Aprender?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1218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67232"/>
            <a:ext cx="4196358" cy="3048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741539"/>
            <a:ext cx="406467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HTML, CSS e JavaScript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93790" y="43029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 base da web para criar o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Frontend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(a parte visual e interativa).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321218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567232"/>
            <a:ext cx="4196358" cy="3048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74153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Banco de Dados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216962" y="43029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Onde os dados são armazenados e gerenciados.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321218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 Light" pitchFamily="34" charset="0"/>
                <a:ea typeface="Tomorrow Light" pitchFamily="34" charset="-122"/>
                <a:cs typeface="Tomorrow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567232"/>
            <a:ext cx="4196358" cy="30480"/>
          </a:xfrm>
          <a:prstGeom prst="rect">
            <a:avLst/>
          </a:prstGeom>
          <a:solidFill>
            <a:srgbClr val="E1E1D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741539"/>
            <a:ext cx="417147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C9C9C0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PHP Orientado a Objetos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9640133" y="43029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Para desenvolver o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Backend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(o cérebro do sistema).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45389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Com essas tecnologias, será possível construir um sistema completo, unindo </a:t>
            </a:r>
            <a:r>
              <a:rPr lang="en-US" sz="1750" dirty="0">
                <a:solidFill>
                  <a:srgbClr val="E1E1D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lógica e resolução de problemas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. No final, construiremos juntas um sistema funcional!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9943"/>
            <a:ext cx="75277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Observações Importantes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988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 tempo do curso é limitado, então indicarei materiais extras para aprofundamento.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3039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Evitarei termos técnicos sempre que possível, usando-os apenas quando essenciais.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10908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Este será um curso </a:t>
            </a:r>
            <a:r>
              <a:rPr lang="en-US" sz="1750" b="1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muito mais prático do que teórico</a:t>
            </a:r>
            <a:r>
              <a:rPr lang="en-US" sz="1750" dirty="0">
                <a:solidFill>
                  <a:srgbClr val="C9C9C0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: mais exercícios, menos conversa.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090041"/>
            <a:ext cx="7556421" cy="1689616"/>
          </a:xfrm>
          <a:prstGeom prst="roundRect">
            <a:avLst>
              <a:gd name="adj" fmla="val 2014"/>
            </a:avLst>
          </a:prstGeom>
          <a:solidFill>
            <a:srgbClr val="022349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5441752"/>
            <a:ext cx="283488" cy="22681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530906" y="5373529"/>
            <a:ext cx="659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Lembrem-se: o aprendizado não termina aqui. A tecnologia está em constante evolução, e a curiosidade e a prática contínua serão suas maiores aliadas!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15979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E1E1DF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Prontas para Começar?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412575"/>
            <a:ext cx="7556421" cy="1700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EDEDE8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Nossa jornada inicia com o incrível universo dos Bancos de Dados!</a:t>
            </a:r>
            <a:endParaRPr lang="en-US" sz="3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501</Words>
  <Application>Microsoft Office PowerPoint</Application>
  <PresentationFormat>Personalizar</PresentationFormat>
  <Paragraphs>60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Tomorrow</vt:lpstr>
      <vt:lpstr>Arial</vt:lpstr>
      <vt:lpstr>Tomorrow Light</vt:lpstr>
      <vt:lpstr>Tomorrow Semi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Marcelo Vieira</cp:lastModifiedBy>
  <cp:revision>2</cp:revision>
  <dcterms:created xsi:type="dcterms:W3CDTF">2025-09-07T23:44:19Z</dcterms:created>
  <dcterms:modified xsi:type="dcterms:W3CDTF">2025-09-08T13:36:40Z</dcterms:modified>
</cp:coreProperties>
</file>